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48229c0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48229c0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Felicia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48229c0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48229c0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Maria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48229c0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48229c0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Maria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48229c0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48229c0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Felicia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4d4e21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4d4e21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Felicia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48229c0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48229c0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Maria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48229c0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48229c0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48229c02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48229c02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Felicia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667725" y="0"/>
            <a:ext cx="2441700" cy="20799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076" y="118675"/>
            <a:ext cx="2204999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4646100" y="1198275"/>
            <a:ext cx="4352100" cy="3549600"/>
          </a:xfrm>
          <a:prstGeom prst="rect">
            <a:avLst/>
          </a:prstGeom>
          <a:solidFill>
            <a:srgbClr val="009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75" y="1415381"/>
            <a:ext cx="4032524" cy="302439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3897925" y="2229925"/>
            <a:ext cx="2441700" cy="983400"/>
          </a:xfrm>
          <a:prstGeom prst="rect">
            <a:avLst/>
          </a:prstGeom>
          <a:solidFill>
            <a:srgbClr val="FAFF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914000"/>
            <a:ext cx="8520600" cy="13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262730"/>
                </a:solidFill>
              </a:rPr>
              <a:t>DIGITAL MUSEUM</a:t>
            </a:r>
            <a:endParaRPr b="1">
              <a:solidFill>
                <a:srgbClr val="26273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794550" y="2285400"/>
            <a:ext cx="155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v" sz="3820"/>
              <a:t>Demo</a:t>
            </a:r>
            <a:endParaRPr b="1" sz="38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262730"/>
                </a:solidFill>
              </a:rPr>
              <a:t>Planering och genomförande</a:t>
            </a:r>
            <a:endParaRPr b="1">
              <a:solidFill>
                <a:srgbClr val="262730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62730"/>
              </a:buClr>
              <a:buSzPts val="1800"/>
              <a:buChar char="-"/>
            </a:pPr>
            <a:r>
              <a:rPr lang="sv">
                <a:solidFill>
                  <a:srgbClr val="262730"/>
                </a:solidFill>
              </a:rPr>
              <a:t>Började att leta API</a:t>
            </a:r>
            <a:endParaRPr>
              <a:solidFill>
                <a:srgbClr val="26273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1800"/>
              <a:buChar char="-"/>
            </a:pPr>
            <a:r>
              <a:rPr lang="sv">
                <a:solidFill>
                  <a:srgbClr val="262730"/>
                </a:solidFill>
              </a:rPr>
              <a:t>Gjorde färdiga skisser innan kodningen</a:t>
            </a:r>
            <a:endParaRPr>
              <a:solidFill>
                <a:srgbClr val="26273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730"/>
              </a:buClr>
              <a:buSzPts val="1800"/>
              <a:buChar char="-"/>
            </a:pPr>
            <a:r>
              <a:rPr lang="sv">
                <a:solidFill>
                  <a:srgbClr val="262730"/>
                </a:solidFill>
              </a:rPr>
              <a:t>‘’Förlitade oss’’ på att vi tidigare jobbat ihop</a:t>
            </a:r>
            <a:endParaRPr>
              <a:solidFill>
                <a:srgbClr val="262730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640300" y="1510225"/>
            <a:ext cx="3192000" cy="2700900"/>
          </a:xfrm>
          <a:prstGeom prst="rect">
            <a:avLst/>
          </a:prstGeom>
          <a:solidFill>
            <a:srgbClr val="2627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25" y="1678228"/>
            <a:ext cx="2953300" cy="2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6497750" y="0"/>
            <a:ext cx="2458200" cy="5143500"/>
          </a:xfrm>
          <a:prstGeom prst="rect">
            <a:avLst/>
          </a:prstGeom>
          <a:solidFill>
            <a:srgbClr val="009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262730"/>
                </a:solidFill>
              </a:rPr>
              <a:t>Filstruktur</a:t>
            </a:r>
            <a:r>
              <a:rPr lang="sv"/>
              <a:t>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72934" t="0"/>
          <a:stretch/>
        </p:blipFill>
        <p:spPr>
          <a:xfrm>
            <a:off x="6604950" y="0"/>
            <a:ext cx="2227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76500" y="1900900"/>
            <a:ext cx="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App </a:t>
            </a:r>
            <a:endParaRPr b="1"/>
          </a:p>
        </p:txBody>
      </p:sp>
      <p:sp>
        <p:nvSpPr>
          <p:cNvPr id="81" name="Google Shape;81;p16"/>
          <p:cNvSpPr txBox="1"/>
          <p:nvPr/>
        </p:nvSpPr>
        <p:spPr>
          <a:xfrm>
            <a:off x="476500" y="2597375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ViewContainer</a:t>
            </a:r>
            <a:endParaRPr b="1"/>
          </a:p>
        </p:txBody>
      </p:sp>
      <p:cxnSp>
        <p:nvCxnSpPr>
          <p:cNvPr id="82" name="Google Shape;82;p16"/>
          <p:cNvCxnSpPr/>
          <p:nvPr/>
        </p:nvCxnSpPr>
        <p:spPr>
          <a:xfrm>
            <a:off x="688238" y="3027100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2627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6"/>
          <p:cNvSpPr txBox="1"/>
          <p:nvPr/>
        </p:nvSpPr>
        <p:spPr>
          <a:xfrm>
            <a:off x="476500" y="333325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StartPage</a:t>
            </a:r>
            <a:endParaRPr b="1"/>
          </a:p>
        </p:txBody>
      </p:sp>
      <p:sp>
        <p:nvSpPr>
          <p:cNvPr id="84" name="Google Shape;84;p16"/>
          <p:cNvSpPr txBox="1"/>
          <p:nvPr/>
        </p:nvSpPr>
        <p:spPr>
          <a:xfrm>
            <a:off x="476500" y="373345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SearchPage</a:t>
            </a:r>
            <a:endParaRPr b="1"/>
          </a:p>
        </p:txBody>
      </p:sp>
      <p:sp>
        <p:nvSpPr>
          <p:cNvPr id="85" name="Google Shape;85;p16"/>
          <p:cNvSpPr txBox="1"/>
          <p:nvPr/>
        </p:nvSpPr>
        <p:spPr>
          <a:xfrm>
            <a:off x="476500" y="411505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CollectionPage</a:t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476500" y="451525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ArtworkPage</a:t>
            </a:r>
            <a:endParaRPr b="1"/>
          </a:p>
        </p:txBody>
      </p:sp>
      <p:sp>
        <p:nvSpPr>
          <p:cNvPr id="87" name="Google Shape;87;p16"/>
          <p:cNvSpPr/>
          <p:nvPr/>
        </p:nvSpPr>
        <p:spPr>
          <a:xfrm>
            <a:off x="3023625" y="309750"/>
            <a:ext cx="3213900" cy="45240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6375" l="17381" r="40171" t="0"/>
          <a:stretch/>
        </p:blipFill>
        <p:spPr>
          <a:xfrm>
            <a:off x="3104897" y="409185"/>
            <a:ext cx="3072390" cy="423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>
            <a:off x="676938" y="2301088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2627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674638" y="1669238"/>
            <a:ext cx="0" cy="276600"/>
          </a:xfrm>
          <a:prstGeom prst="straightConnector1">
            <a:avLst/>
          </a:prstGeom>
          <a:noFill/>
          <a:ln cap="flat" cmpd="sng" w="9525">
            <a:solidFill>
              <a:srgbClr val="26273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476500" y="1259200"/>
            <a:ext cx="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index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7"/>
          <p:cNvGrpSpPr/>
          <p:nvPr/>
        </p:nvGrpSpPr>
        <p:grpSpPr>
          <a:xfrm>
            <a:off x="65475" y="130938"/>
            <a:ext cx="3850800" cy="4881600"/>
            <a:chOff x="5293125" y="158925"/>
            <a:chExt cx="3850800" cy="4881600"/>
          </a:xfrm>
        </p:grpSpPr>
        <p:sp>
          <p:nvSpPr>
            <p:cNvPr id="97" name="Google Shape;97;p17"/>
            <p:cNvSpPr/>
            <p:nvPr/>
          </p:nvSpPr>
          <p:spPr>
            <a:xfrm>
              <a:off x="5293125" y="158925"/>
              <a:ext cx="3850800" cy="4881600"/>
            </a:xfrm>
            <a:prstGeom prst="rect">
              <a:avLst/>
            </a:prstGeom>
            <a:solidFill>
              <a:srgbClr val="FF9C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5800" y="249775"/>
              <a:ext cx="3645475" cy="4643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7"/>
          <p:cNvGrpSpPr/>
          <p:nvPr/>
        </p:nvGrpSpPr>
        <p:grpSpPr>
          <a:xfrm>
            <a:off x="4019150" y="958511"/>
            <a:ext cx="5021998" cy="3413522"/>
            <a:chOff x="130925" y="158936"/>
            <a:chExt cx="5021998" cy="3413522"/>
          </a:xfrm>
        </p:grpSpPr>
        <p:sp>
          <p:nvSpPr>
            <p:cNvPr id="100" name="Google Shape;100;p17"/>
            <p:cNvSpPr/>
            <p:nvPr/>
          </p:nvSpPr>
          <p:spPr>
            <a:xfrm>
              <a:off x="130925" y="158936"/>
              <a:ext cx="5021998" cy="3413522"/>
            </a:xfrm>
            <a:prstGeom prst="rect">
              <a:avLst/>
            </a:prstGeom>
            <a:solidFill>
              <a:srgbClr val="FF9C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1" name="Google Shape;101;p17"/>
            <p:cNvPicPr preferRelativeResize="0"/>
            <p:nvPr/>
          </p:nvPicPr>
          <p:blipFill rotWithShape="1">
            <a:blip r:embed="rId4">
              <a:alphaModFix/>
            </a:blip>
            <a:srcRect b="0" l="0" r="3558" t="0"/>
            <a:stretch/>
          </p:blipFill>
          <p:spPr>
            <a:xfrm>
              <a:off x="247395" y="294070"/>
              <a:ext cx="4799240" cy="30610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33300" y="349975"/>
            <a:ext cx="5896800" cy="6894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560400" y="1431675"/>
            <a:ext cx="4125300" cy="3160500"/>
          </a:xfrm>
          <a:prstGeom prst="rect">
            <a:avLst/>
          </a:prstGeom>
          <a:solidFill>
            <a:srgbClr val="009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9430" r="9617" t="0"/>
          <a:stretch/>
        </p:blipFill>
        <p:spPr>
          <a:xfrm>
            <a:off x="674125" y="1577325"/>
            <a:ext cx="3897875" cy="28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5048050" y="1484725"/>
            <a:ext cx="3897900" cy="25239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075" y="1577337"/>
            <a:ext cx="3706700" cy="22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50" y="462013"/>
            <a:ext cx="5721925" cy="4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262730"/>
                </a:solidFill>
              </a:rPr>
              <a:t>Responsivitet</a:t>
            </a:r>
            <a:endParaRPr b="1">
              <a:solidFill>
                <a:srgbClr val="262730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45150" y="1182075"/>
            <a:ext cx="3202800" cy="30282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30627" l="17294" r="34260" t="0"/>
          <a:stretch/>
        </p:blipFill>
        <p:spPr>
          <a:xfrm>
            <a:off x="501753" y="1253364"/>
            <a:ext cx="3089587" cy="27651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4749425" y="0"/>
            <a:ext cx="3654000" cy="51435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6375" l="17381" r="40171" t="0"/>
          <a:stretch/>
        </p:blipFill>
        <p:spPr>
          <a:xfrm>
            <a:off x="4841825" y="113050"/>
            <a:ext cx="3493075" cy="48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445150" y="4374625"/>
            <a:ext cx="453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/>
              <a:t>useWindowDimensions hämtar fönstrets bredd som sedan skickas vidare genom ViewContainer till alla olika sidor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1387400" y="-11275"/>
            <a:ext cx="4150800" cy="5143500"/>
          </a:xfrm>
          <a:prstGeom prst="rect">
            <a:avLst/>
          </a:prstGeom>
          <a:solidFill>
            <a:srgbClr val="009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17113" r="31601" t="0"/>
          <a:stretch/>
        </p:blipFill>
        <p:spPr>
          <a:xfrm>
            <a:off x="1477625" y="76200"/>
            <a:ext cx="397042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>
            <a:endCxn id="129" idx="0"/>
          </p:cNvCxnSpPr>
          <p:nvPr/>
        </p:nvCxnSpPr>
        <p:spPr>
          <a:xfrm flipH="1">
            <a:off x="750125" y="657075"/>
            <a:ext cx="1201200" cy="834600"/>
          </a:xfrm>
          <a:prstGeom prst="straightConnector1">
            <a:avLst/>
          </a:prstGeom>
          <a:noFill/>
          <a:ln cap="flat" cmpd="sng" w="9525">
            <a:solidFill>
              <a:srgbClr val="FF9C5B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" name="Google Shape;130;p20"/>
          <p:cNvCxnSpPr>
            <a:endCxn id="129" idx="2"/>
          </p:cNvCxnSpPr>
          <p:nvPr/>
        </p:nvCxnSpPr>
        <p:spPr>
          <a:xfrm rot="10800000">
            <a:off x="750125" y="2599875"/>
            <a:ext cx="1201200" cy="448500"/>
          </a:xfrm>
          <a:prstGeom prst="straightConnector1">
            <a:avLst/>
          </a:prstGeom>
          <a:noFill/>
          <a:ln cap="flat" cmpd="sng" w="9525">
            <a:solidFill>
              <a:srgbClr val="FF9C5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" name="Google Shape;131;p20"/>
          <p:cNvSpPr/>
          <p:nvPr/>
        </p:nvSpPr>
        <p:spPr>
          <a:xfrm>
            <a:off x="5696200" y="710625"/>
            <a:ext cx="2707200" cy="1793400"/>
          </a:xfrm>
          <a:prstGeom prst="rect">
            <a:avLst/>
          </a:prstGeom>
          <a:solidFill>
            <a:srgbClr val="FF9C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34569" l="17322" r="53868" t="38268"/>
          <a:stretch/>
        </p:blipFill>
        <p:spPr>
          <a:xfrm>
            <a:off x="5752575" y="817625"/>
            <a:ext cx="2584026" cy="152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 rot="10800000">
            <a:off x="4320200" y="1965400"/>
            <a:ext cx="1759500" cy="0"/>
          </a:xfrm>
          <a:prstGeom prst="straightConnector1">
            <a:avLst/>
          </a:prstGeom>
          <a:noFill/>
          <a:ln cap="flat" cmpd="sng" w="9525">
            <a:solidFill>
              <a:srgbClr val="FF9C5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0"/>
          <p:cNvSpPr txBox="1"/>
          <p:nvPr/>
        </p:nvSpPr>
        <p:spPr>
          <a:xfrm>
            <a:off x="214325" y="1491675"/>
            <a:ext cx="107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/>
              <a:t>Conditional rendering beroende på fönstrets bredd</a:t>
            </a:r>
            <a:endParaRPr sz="1200"/>
          </a:p>
        </p:txBody>
      </p:sp>
      <p:cxnSp>
        <p:nvCxnSpPr>
          <p:cNvPr id="134" name="Google Shape;134;p20"/>
          <p:cNvCxnSpPr/>
          <p:nvPr/>
        </p:nvCxnSpPr>
        <p:spPr>
          <a:xfrm flipH="1">
            <a:off x="4128325" y="1522750"/>
            <a:ext cx="1940100" cy="2729700"/>
          </a:xfrm>
          <a:prstGeom prst="straightConnector1">
            <a:avLst/>
          </a:prstGeom>
          <a:noFill/>
          <a:ln cap="flat" cmpd="sng" w="9525">
            <a:solidFill>
              <a:srgbClr val="FF9C5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7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52675" y="13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sv" sz="3020"/>
              <a:t>Reflektion</a:t>
            </a:r>
            <a:endParaRPr b="1" sz="3020"/>
          </a:p>
        </p:txBody>
      </p:sp>
      <p:grpSp>
        <p:nvGrpSpPr>
          <p:cNvPr id="140" name="Google Shape;140;p21"/>
          <p:cNvGrpSpPr/>
          <p:nvPr/>
        </p:nvGrpSpPr>
        <p:grpSpPr>
          <a:xfrm>
            <a:off x="199450" y="964100"/>
            <a:ext cx="4025975" cy="3786600"/>
            <a:chOff x="374150" y="805125"/>
            <a:chExt cx="4025975" cy="3786600"/>
          </a:xfrm>
        </p:grpSpPr>
        <p:sp>
          <p:nvSpPr>
            <p:cNvPr id="141" name="Google Shape;141;p21"/>
            <p:cNvSpPr txBox="1"/>
            <p:nvPr/>
          </p:nvSpPr>
          <p:spPr>
            <a:xfrm>
              <a:off x="397525" y="805125"/>
              <a:ext cx="4002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500"/>
                <a:t>Fungerade bra</a:t>
              </a:r>
              <a:endParaRPr b="1" sz="2600"/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374150" y="1313025"/>
              <a:ext cx="4002600" cy="3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Kul!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Bra API samt idé som både kändes rolig att genomföra och aktuell 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Tydligt redan från början…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Bra skiss. Bestämde vilka sidor och innehåll vi ville ha.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Bra återanvändbara komponenter</a:t>
              </a:r>
              <a:r>
                <a:rPr lang="sv" sz="2000"/>
                <a:t> </a:t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Cards, Header, Button m.m.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21"/>
          <p:cNvGrpSpPr/>
          <p:nvPr/>
        </p:nvGrpSpPr>
        <p:grpSpPr>
          <a:xfrm>
            <a:off x="4984600" y="326959"/>
            <a:ext cx="3765300" cy="4956206"/>
            <a:chOff x="4984600" y="326950"/>
            <a:chExt cx="3765300" cy="5477681"/>
          </a:xfrm>
        </p:grpSpPr>
        <p:sp>
          <p:nvSpPr>
            <p:cNvPr id="144" name="Google Shape;144;p21"/>
            <p:cNvSpPr txBox="1"/>
            <p:nvPr/>
          </p:nvSpPr>
          <p:spPr>
            <a:xfrm>
              <a:off x="4984600" y="326950"/>
              <a:ext cx="3765300" cy="10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500"/>
                <a:t>Fungerade mindre bra/ </a:t>
              </a:r>
              <a:endParaRPr b="1" sz="2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500"/>
                <a:t>att tänka på….</a:t>
              </a:r>
              <a:endParaRPr b="1" sz="2600"/>
            </a:p>
          </p:txBody>
        </p:sp>
        <p:sp>
          <p:nvSpPr>
            <p:cNvPr id="145" name="Google Shape;145;p21"/>
            <p:cNvSpPr txBox="1"/>
            <p:nvPr/>
          </p:nvSpPr>
          <p:spPr>
            <a:xfrm>
              <a:off x="4984600" y="1245531"/>
              <a:ext cx="3765300" cy="45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Tydligare struktur/arbetssätt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Förlitade oss mycket på att vi tidigare arbetat ihop och hade en tydlig plan...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När ska man göra komponenter?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Ibland svårt att bedöma när något ska vara en egen komponent, hur mycket får det finns i en ‘’route’’-komponent?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 sz="2000"/>
                <a:t>Responsiviteten</a:t>
              </a:r>
              <a:endParaRPr b="1"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500"/>
                <a:t>Vårt sätt att lösa det fungerar, men blir något ‘’ful’’ i koden. Vad är best practice?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